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7" r:id="rId3"/>
    <p:sldId id="256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94" r:id="rId12"/>
    <p:sldId id="295" r:id="rId13"/>
    <p:sldId id="29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322" r:id="rId23"/>
    <p:sldId id="276" r:id="rId24"/>
    <p:sldId id="321" r:id="rId25"/>
    <p:sldId id="277" r:id="rId26"/>
    <p:sldId id="279" r:id="rId27"/>
    <p:sldId id="280" r:id="rId28"/>
    <p:sldId id="281" r:id="rId29"/>
    <p:sldId id="282" r:id="rId30"/>
    <p:sldId id="323" r:id="rId31"/>
    <p:sldId id="283" r:id="rId32"/>
    <p:sldId id="284" r:id="rId33"/>
    <p:sldId id="285" r:id="rId34"/>
    <p:sldId id="288" r:id="rId36"/>
    <p:sldId id="289" r:id="rId37"/>
    <p:sldId id="290" r:id="rId38"/>
    <p:sldId id="287" r:id="rId39"/>
    <p:sldId id="286" r:id="rId40"/>
    <p:sldId id="258" r:id="rId41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GIF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GIF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2.GIF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14.jpe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15.jpe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GIF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GIF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1905"/>
            <a:ext cx="9165590" cy="5146675"/>
          </a:xfrm>
          <a:prstGeom prst="rect">
            <a:avLst/>
          </a:prstGeom>
        </p:spPr>
      </p:pic>
      <p:pic>
        <p:nvPicPr>
          <p:cNvPr id="20" name="图片 19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89" y="782241"/>
            <a:ext cx="1442561" cy="3729514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2850" y="115173"/>
            <a:ext cx="1521619" cy="90249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633720" y="2941320"/>
            <a:ext cx="177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89605" y="3890645"/>
            <a:ext cx="51746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8765" y="1256665"/>
            <a:ext cx="728599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第二十六课   巨人的花园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9655" y="1104900"/>
            <a:ext cx="1778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chéng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4705" y="2171065"/>
            <a:ext cx="1246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0" y="4341495"/>
            <a:ext cx="511810" cy="148590"/>
          </a:xfrm>
          <a:prstGeom prst="rect">
            <a:avLst/>
          </a:prstGeom>
        </p:spPr>
      </p:pic>
      <p:pic>
        <p:nvPicPr>
          <p:cNvPr id="8" name="图片 7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" y="2094230"/>
            <a:ext cx="2700020" cy="27000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04385" y="2175510"/>
            <a:ext cx="23710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04385" y="3217545"/>
            <a:ext cx="2691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惩罚 惩戒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4445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26185" y="1146810"/>
            <a:ext cx="19132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zōng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4705" y="2140585"/>
            <a:ext cx="1246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0" y="4341495"/>
            <a:ext cx="511810" cy="148590"/>
          </a:xfrm>
          <a:prstGeom prst="rect">
            <a:avLst/>
          </a:prstGeom>
        </p:spPr>
      </p:pic>
      <p:pic>
        <p:nvPicPr>
          <p:cNvPr id="8" name="图片 7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40" y="2089150"/>
            <a:ext cx="2700020" cy="27000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9335" y="4565650"/>
            <a:ext cx="723900" cy="1676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24070" y="2140585"/>
            <a:ext cx="2301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9310" y="3187065"/>
            <a:ext cx="2562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追踪 踪迹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9215" y="1250315"/>
            <a:ext cx="13335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xiào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7565" y="2254885"/>
            <a:ext cx="1246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0" y="4341495"/>
            <a:ext cx="511810" cy="14859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" y="2129155"/>
            <a:ext cx="2700020" cy="27000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0295" y="4603115"/>
            <a:ext cx="723900" cy="167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89475" y="2254885"/>
            <a:ext cx="2325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6615" y="3336290"/>
            <a:ext cx="2508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呼啸 海啸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6218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84270" y="115570"/>
            <a:ext cx="1762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22500" y="2450465"/>
            <a:ext cx="6743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禁</a:t>
            </a:r>
            <a:endParaRPr lang="zh-CN" altLang="en-US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2957830" y="1943100"/>
            <a:ext cx="238125" cy="172212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95955" y="3157220"/>
            <a:ext cx="1198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jìn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95955" y="1595120"/>
            <a:ext cx="1229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jīn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6405" y="3157220"/>
            <a:ext cx="195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禁止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6405" y="1692910"/>
            <a:ext cx="1189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不禁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5825" y="122555"/>
            <a:ext cx="22923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理解词语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7565" y="1446530"/>
            <a:ext cx="6376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秋天结出丰硕的果子。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160" y="2904490"/>
            <a:ext cx="73367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丰硕是丰盛、丰富的意思，文中指果子又多又大。</a:t>
            </a:r>
            <a:endParaRPr lang="zh-CN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84020" y="2136775"/>
            <a:ext cx="6298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丰硕是什么意思？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4220" y="962025"/>
            <a:ext cx="73088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我多么自私啊？现在我明白为什么春天不肯到这儿来了。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570" y="3094990"/>
            <a:ext cx="7179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自私就是只顾自己的利益，不顾别人。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9620" y="2301240"/>
            <a:ext cx="7134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自私是什么意思？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56055" y="1282700"/>
            <a:ext cx="6111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思考：这是一个怎样的巨人？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42720" y="2456815"/>
            <a:ext cx="59131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他是一个冷酷、自私的巨人。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2450" y="1156335"/>
            <a:ext cx="79216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作者王尔德在《自私的巨人》中还告诉我们，巨人没有朋友，只好到妖怪科尼西家去串门，一住就是七年。听到这，巨人给你留下了怎样的印象？什么原因导致他没有朋友？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94765" y="1688465"/>
            <a:ext cx="6864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快速浏览课文，调皮可爱的孩子与冷酷的巨人之间发生了一个什么故事？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3810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53770" y="1141095"/>
            <a:ext cx="75152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课文主要讲孩子们在花园里玩，花园很漂亮，但后来巨人把孩子们赶走了，结果在花园覆盖冰雪，通过男孩的启示，巨人明白了有孩子的地方才会有真正的春天。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3810" y="1972310"/>
            <a:ext cx="70250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你们读过哪些童话故事，能说一个让你印象最深刻的吗？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0290" y="2095500"/>
            <a:ext cx="6739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默读课文，找出描写巨人的花园的句子。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3445" y="160020"/>
            <a:ext cx="2263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理清思路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7510" y="1096645"/>
            <a:ext cx="78517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这是一个很可爱的大花园，园里长满了柔嫩的青草，草丛中到处露出星星似的美丽花朵，还有十二棵桃树，春天开出淡红色和珍珠色的鲜花，秋天结出丰硕的果子，小鸟们在树上唱着悦耳的歌，歌声是多么动听。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1045" y="1355090"/>
            <a:ext cx="74301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雪用他的白色大衣覆盖着青草，霜把所有的树枝涂成了银色。他们还请来北风同住。北风身上裹着皮衣，整天在花园里呼啸着。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3635" y="1362075"/>
            <a:ext cx="68573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想一想，巨人的花园是一个怎样的花园？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7600" y="2941955"/>
            <a:ext cx="6297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是一个美丽的花园，又是一个寒冷的花园。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8525" y="1577340"/>
            <a:ext cx="73329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巨人的花园一下是春天，一下是冬天，它时刻在发生着变化，是什么原因呢？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7755" y="1418590"/>
            <a:ext cx="69691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花园里，可爱的孩子被巨人赶走后，花园一下子变成了冬天，巨人终于明白，没有孩子的地方就没有春天。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9625" y="867410"/>
            <a:ext cx="73736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快速浏览文章，给文章分段，并说一说大概内容。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940" y="2552065"/>
            <a:ext cx="75164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第一部分（1—2段）：巨人的花园很漂亮,他不在家,孩子们都去花园里玩。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4250" y="1790700"/>
            <a:ext cx="71755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第二部分（3—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段）：巨人回来后,把孩子们赶出花园,巨人的花园里再也没有春天.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4380" y="1695450"/>
            <a:ext cx="76352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—1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段）：孩子们的到来给了巨人启示,他拆除围墙,春天来到花园里。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4380" y="1695450"/>
            <a:ext cx="76352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第四部分（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段）：巨人明白了，孩子们才是最美丽的花。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7835" y="1141095"/>
            <a:ext cx="82143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童话故事以它生动的故事以及优美的语言，让我们感受到真、善、美。我们今天要学的这篇童话是《巨人的花园》。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2950" y="941070"/>
            <a:ext cx="71755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自由读读第1、2段，说说这是一个怎样的花园。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2435" y="2814955"/>
            <a:ext cx="5945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这是一个美丽的花园。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5520" y="1965960"/>
            <a:ext cx="7159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一年四季，你想在巨人的花园里做什么？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" name="图片 1" descr="春"/>
          <p:cNvPicPr>
            <a:picLocks noChangeAspect="1"/>
          </p:cNvPicPr>
          <p:nvPr/>
        </p:nvPicPr>
        <p:blipFill>
          <a:blip r:embed="rId2"/>
          <a:srcRect b="3595"/>
          <a:stretch>
            <a:fillRect/>
          </a:stretch>
        </p:blipFill>
        <p:spPr>
          <a:xfrm>
            <a:off x="-2540" y="-13335"/>
            <a:ext cx="9136380" cy="5157470"/>
          </a:xfrm>
          <a:prstGeom prst="rect">
            <a:avLst/>
          </a:prstGeom>
        </p:spPr>
      </p:pic>
      <p:pic>
        <p:nvPicPr>
          <p:cNvPr id="6" name="图片 5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6" name="图片 5" descr="夏"/>
          <p:cNvPicPr>
            <a:picLocks noChangeAspect="1"/>
          </p:cNvPicPr>
          <p:nvPr/>
        </p:nvPicPr>
        <p:blipFill>
          <a:blip r:embed="rId2"/>
          <a:srcRect b="3078"/>
          <a:stretch>
            <a:fillRect/>
          </a:stretch>
        </p:blipFill>
        <p:spPr>
          <a:xfrm>
            <a:off x="-2540" y="-13335"/>
            <a:ext cx="9135745" cy="5156835"/>
          </a:xfrm>
          <a:prstGeom prst="rect">
            <a:avLst/>
          </a:prstGeom>
        </p:spPr>
      </p:pic>
      <p:pic>
        <p:nvPicPr>
          <p:cNvPr id="7" name="图片 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5" name="图片 4" descr="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" y="-13335"/>
            <a:ext cx="9136380" cy="5156835"/>
          </a:xfrm>
          <a:prstGeom prst="rect">
            <a:avLst/>
          </a:prstGeom>
        </p:spPr>
      </p:pic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pic>
        <p:nvPicPr>
          <p:cNvPr id="2" name="图片 1" descr="冬"/>
          <p:cNvPicPr>
            <a:picLocks noChangeAspect="1"/>
          </p:cNvPicPr>
          <p:nvPr/>
        </p:nvPicPr>
        <p:blipFill>
          <a:blip r:embed="rId3"/>
          <a:srcRect b="4644"/>
          <a:stretch>
            <a:fillRect/>
          </a:stretch>
        </p:blipFill>
        <p:spPr>
          <a:xfrm>
            <a:off x="-1905" y="-13970"/>
            <a:ext cx="9135110" cy="515810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8510" y="1288415"/>
            <a:ext cx="75876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什么声音？谁？谁来了？怎么办？这么高大的巨人站在你面前，你心里有什么感受？我们可是私自闯入别人的花园呀？猜猜巨人会怎样对我们？那还不赶紧逃啊！还敢不敢去巨人的花园？还想不想去？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22065" y="67945"/>
            <a:ext cx="1485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作 业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6495" y="2227580"/>
            <a:ext cx="419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有感情地朗读课文。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1905"/>
            <a:ext cx="9165590" cy="5146675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2850" y="11517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760" y="212486"/>
            <a:ext cx="522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  </a:t>
            </a:r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8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0918" y="1175386"/>
            <a:ext cx="3767138" cy="133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430" y="-187325"/>
            <a:ext cx="5184775" cy="53314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文本框 2"/>
          <p:cNvSpPr txBox="1"/>
          <p:nvPr/>
        </p:nvSpPr>
        <p:spPr>
          <a:xfrm>
            <a:off x="465455" y="1441450"/>
            <a:ext cx="36753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这就是巨人，这些孩子们在他身边显得如此的小。想不想去巨人的花园？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65835" y="1017905"/>
            <a:ext cx="7404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自由读课文，你读懂了什么？感受到了什么？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6790" y="2643505"/>
            <a:ext cx="70713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2860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要求：读准字音，读通句子，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画出不懂的词语。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14395" y="115570"/>
            <a:ext cx="2301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认识词语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6930" y="1779905"/>
            <a:ext cx="78581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洋溢    允许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呼啸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砌墙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禁止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冷酷     硕大    脸颊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搂抱    覆盖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愉快    拆除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一缕阳光          绿树成荫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46145" y="146050"/>
            <a:ext cx="2238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7125" y="1162685"/>
            <a:ext cx="17367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shuò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4075" y="2091055"/>
            <a:ext cx="13335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0" y="4402455"/>
            <a:ext cx="511810" cy="1485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94860" y="2091055"/>
            <a:ext cx="2174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左右结构  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2049145"/>
            <a:ext cx="2700020" cy="27000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43755" y="3199130"/>
            <a:ext cx="2357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硕大 硕果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pic>
        <p:nvPicPr>
          <p:cNvPr id="2" name="图片 1" descr="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40" y="1977390"/>
            <a:ext cx="2721004" cy="27360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3665" y="1033780"/>
            <a:ext cx="889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qì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7565" y="2077085"/>
            <a:ext cx="1398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buNone/>
            </a:pP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组词：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48835" y="3123565"/>
            <a:ext cx="2611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砌合 堆砌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0735" y="2077085"/>
            <a:ext cx="2532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4560" y="4488815"/>
            <a:ext cx="723900" cy="1676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1"/>
          <a:srcRect b="14119"/>
          <a:stretch>
            <a:fillRect/>
          </a:stretch>
        </p:blipFill>
        <p:spPr>
          <a:xfrm>
            <a:off x="4445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1445" y="1097915"/>
            <a:ext cx="12255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pái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6300" y="2003425"/>
            <a:ext cx="13335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60" y="4303395"/>
            <a:ext cx="511810" cy="148590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" y="2028825"/>
            <a:ext cx="2700020" cy="27000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96460" y="2003425"/>
            <a:ext cx="23501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6460" y="3049905"/>
            <a:ext cx="25120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老牌 招牌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1432</Words>
  <Application>WPS 演示</Application>
  <PresentationFormat>宽屏</PresentationFormat>
  <Paragraphs>161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Latha</vt:lpstr>
      <vt:lpstr>Calibri</vt:lpstr>
      <vt:lpstr>Segoe UI</vt:lpstr>
      <vt:lpstr>方正书宋_GBK</vt:lpstr>
      <vt:lpstr>方正行楷简体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27</cp:revision>
  <dcterms:created xsi:type="dcterms:W3CDTF">2019-10-10T07:45:00Z</dcterms:created>
  <dcterms:modified xsi:type="dcterms:W3CDTF">2019-12-19T08:41:33Z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